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338" r:id="rId2"/>
    <p:sldId id="592" r:id="rId3"/>
    <p:sldId id="574" r:id="rId4"/>
    <p:sldId id="622" r:id="rId5"/>
    <p:sldId id="607" r:id="rId6"/>
    <p:sldId id="620" r:id="rId7"/>
    <p:sldId id="593" r:id="rId8"/>
    <p:sldId id="623" r:id="rId9"/>
    <p:sldId id="62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  <p14:sldId id="592"/>
            <p14:sldId id="574"/>
            <p14:sldId id="622"/>
            <p14:sldId id="607"/>
          </p14:sldIdLst>
        </p14:section>
        <p14:section name="Sección 1: N1 Intentendcia" id="{3374F2BC-6F6A-45F8-AEDE-E9FFDE6CAE33}">
          <p14:sldIdLst>
            <p14:sldId id="620"/>
            <p14:sldId id="593"/>
            <p14:sldId id="623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pos="4566" userDrawn="1">
          <p15:clr>
            <a:srgbClr val="A4A3A4"/>
          </p15:clr>
        </p15:guide>
        <p15:guide id="2" orient="horz" pos="2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0000"/>
    <a:srgbClr val="C00000"/>
    <a:srgbClr val="474934"/>
    <a:srgbClr val="A1B8E1"/>
    <a:srgbClr val="ED7D31"/>
    <a:srgbClr val="BB190D"/>
    <a:srgbClr val="D5FFFF"/>
    <a:srgbClr val="51CDFF"/>
    <a:srgbClr val="94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900" y="396"/>
      </p:cViewPr>
      <p:guideLst>
        <p:guide pos="4566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30/11/2024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Diseño de Niveles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Medidas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7E0C2D-6041-4B21-A13D-F276C6A71235}"/>
              </a:ext>
            </a:extLst>
          </p:cNvPr>
          <p:cNvGrpSpPr/>
          <p:nvPr/>
        </p:nvGrpSpPr>
        <p:grpSpPr>
          <a:xfrm>
            <a:off x="154637" y="1619931"/>
            <a:ext cx="3620410" cy="4199656"/>
            <a:chOff x="286454" y="1308911"/>
            <a:chExt cx="6534854" cy="7580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2D1DBD2-A2A2-4ED2-8A41-8BC985A9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4" y="6812859"/>
              <a:ext cx="3114673" cy="207645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8EB4AA-D1BA-4E23-A66E-239993F1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54" y="1308911"/>
              <a:ext cx="6534854" cy="534670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D5DE314-121A-4422-A7F4-D7998FFC23D3}"/>
              </a:ext>
            </a:extLst>
          </p:cNvPr>
          <p:cNvGrpSpPr/>
          <p:nvPr/>
        </p:nvGrpSpPr>
        <p:grpSpPr>
          <a:xfrm>
            <a:off x="4094046" y="1631128"/>
            <a:ext cx="4022586" cy="2576916"/>
            <a:chOff x="9168608" y="1388107"/>
            <a:chExt cx="4022586" cy="257691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468F1C-DEA5-49FD-B434-FCAEC606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608" y="2302507"/>
              <a:ext cx="2229614" cy="166251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BDF3CA9-98E1-4FF1-8A4C-F3363D31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608" y="1388107"/>
              <a:ext cx="4022586" cy="772012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73F7BAA-8004-4A4C-995C-5BFF41CCB3AC}"/>
              </a:ext>
            </a:extLst>
          </p:cNvPr>
          <p:cNvSpPr/>
          <p:nvPr/>
        </p:nvSpPr>
        <p:spPr>
          <a:xfrm>
            <a:off x="154637" y="1115736"/>
            <a:ext cx="3620410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Cubo Básico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Unidad general de medida del juego.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AA7E3AE-42C4-4423-B39C-67604A8C7B2D}"/>
              </a:ext>
            </a:extLst>
          </p:cNvPr>
          <p:cNvSpPr/>
          <p:nvPr/>
        </p:nvSpPr>
        <p:spPr>
          <a:xfrm>
            <a:off x="4094046" y="1115736"/>
            <a:ext cx="4480302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Jugador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Medida del jugador con respecto al mundo.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4C97C-E320-4C5A-A459-5EC5188B3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85" y="2541303"/>
            <a:ext cx="4467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Super Mario 3D World: The Switch's best Mario since Odyssey - CNET">
            <a:extLst>
              <a:ext uri="{FF2B5EF4-FFF2-40B4-BE49-F238E27FC236}">
                <a16:creationId xmlns:a16="http://schemas.microsoft.com/office/drawing/2014/main" id="{B7A2346C-F7C9-403B-84C3-42EBC9A1B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2" r="18132"/>
          <a:stretch/>
        </p:blipFill>
        <p:spPr bwMode="auto">
          <a:xfrm>
            <a:off x="2266266" y="5231078"/>
            <a:ext cx="1779348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atchet &amp; Clank PS2 Gameplay HD (PCSX2)">
            <a:extLst>
              <a:ext uri="{FF2B5EF4-FFF2-40B4-BE49-F238E27FC236}">
                <a16:creationId xmlns:a16="http://schemas.microsoft.com/office/drawing/2014/main" id="{F934B771-4DE1-451B-9A76-829D8B06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r="12383"/>
          <a:stretch/>
        </p:blipFill>
        <p:spPr bwMode="auto">
          <a:xfrm>
            <a:off x="112691" y="5231078"/>
            <a:ext cx="2100323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ny Hawk's Pro Skater changed the game - triple j">
            <a:extLst>
              <a:ext uri="{FF2B5EF4-FFF2-40B4-BE49-F238E27FC236}">
                <a16:creationId xmlns:a16="http://schemas.microsoft.com/office/drawing/2014/main" id="{62644340-DAF2-4B32-921B-BEC0785B5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t="1398" r="18176" b="-1398"/>
          <a:stretch/>
        </p:blipFill>
        <p:spPr bwMode="auto">
          <a:xfrm>
            <a:off x="10336345" y="2709195"/>
            <a:ext cx="1749555" cy="155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a versión completamente nueva y masiva de Crazy Taxi está en desarrollo">
            <a:extLst>
              <a:ext uri="{FF2B5EF4-FFF2-40B4-BE49-F238E27FC236}">
                <a16:creationId xmlns:a16="http://schemas.microsoft.com/office/drawing/2014/main" id="{6B073983-6219-4977-AB77-77E164D0A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772" r="12308" b="-184"/>
          <a:stretch/>
        </p:blipFill>
        <p:spPr bwMode="auto">
          <a:xfrm>
            <a:off x="8165332" y="2709447"/>
            <a:ext cx="2093731" cy="15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io Kart Wii | Rennspiele | Wii | Nintendo | Classicgamestore.ch">
            <a:extLst>
              <a:ext uri="{FF2B5EF4-FFF2-40B4-BE49-F238E27FC236}">
                <a16:creationId xmlns:a16="http://schemas.microsoft.com/office/drawing/2014/main" id="{E6C41C79-27E5-47D2-A2E1-7CB82155F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430" r="19101" b="-430"/>
          <a:stretch/>
        </p:blipFill>
        <p:spPr bwMode="auto">
          <a:xfrm>
            <a:off x="6285994" y="2694164"/>
            <a:ext cx="1779347" cy="15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nic R – Hardcore Gaming 101">
            <a:extLst>
              <a:ext uri="{FF2B5EF4-FFF2-40B4-BE49-F238E27FC236}">
                <a16:creationId xmlns:a16="http://schemas.microsoft.com/office/drawing/2014/main" id="{602D3A0C-8BE0-4E2C-8884-E62C4BC69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31" r="7369" b="-431"/>
          <a:stretch/>
        </p:blipFill>
        <p:spPr bwMode="auto">
          <a:xfrm>
            <a:off x="4139011" y="2694164"/>
            <a:ext cx="2093732" cy="15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ro Kingdom - Super Mario Odyssey Guide - IGN">
            <a:extLst>
              <a:ext uri="{FF2B5EF4-FFF2-40B4-BE49-F238E27FC236}">
                <a16:creationId xmlns:a16="http://schemas.microsoft.com/office/drawing/2014/main" id="{3EA86B26-7272-4BF5-8D64-3A38924CB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402" r="20397" b="-402"/>
          <a:stretch/>
        </p:blipFill>
        <p:spPr bwMode="auto">
          <a:xfrm>
            <a:off x="2266266" y="2687426"/>
            <a:ext cx="1779347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ation Square [Sonic World DX] [Mods]">
            <a:extLst>
              <a:ext uri="{FF2B5EF4-FFF2-40B4-BE49-F238E27FC236}">
                <a16:creationId xmlns:a16="http://schemas.microsoft.com/office/drawing/2014/main" id="{2DA3569A-B853-472C-9D50-47E16910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" y="2694164"/>
            <a:ext cx="2100323" cy="15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distintas modalidades que permiten reutilizar el escenario.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CC9CA91-B0CE-4EB4-8168-25FD7ABCE4C2}"/>
              </a:ext>
            </a:extLst>
          </p:cNvPr>
          <p:cNvGrpSpPr/>
          <p:nvPr/>
        </p:nvGrpSpPr>
        <p:grpSpPr>
          <a:xfrm>
            <a:off x="4132420" y="1788926"/>
            <a:ext cx="3939513" cy="5015943"/>
            <a:chOff x="171414" y="1795918"/>
            <a:chExt cx="3939513" cy="5343158"/>
          </a:xfrm>
        </p:grpSpPr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8BD69209-3B45-404D-9501-0D381580A409}"/>
                </a:ext>
              </a:extLst>
            </p:cNvPr>
            <p:cNvSpPr/>
            <p:nvPr/>
          </p:nvSpPr>
          <p:spPr>
            <a:xfrm>
              <a:off x="171414" y="1795918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Carreras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Pistas que loopean en si mismas.</a:t>
              </a: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EAEE68E6-9FFB-48FE-B0C4-8B66B06C4244}"/>
                </a:ext>
              </a:extLst>
            </p:cNvPr>
            <p:cNvSpPr/>
            <p:nvPr/>
          </p:nvSpPr>
          <p:spPr>
            <a:xfrm>
              <a:off x="171414" y="2756713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613414A0-7124-40F5-BAF5-5084761E14FD}"/>
                </a:ext>
              </a:extLst>
            </p:cNvPr>
            <p:cNvSpPr/>
            <p:nvPr/>
          </p:nvSpPr>
          <p:spPr>
            <a:xfrm>
              <a:off x="2324989" y="2754520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20FFE273-4263-412C-B1A1-B66DFFAAFF36}"/>
                </a:ext>
              </a:extLst>
            </p:cNvPr>
            <p:cNvSpPr/>
            <p:nvPr/>
          </p:nvSpPr>
          <p:spPr>
            <a:xfrm>
              <a:off x="171414" y="4505506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DDR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***</a:t>
              </a: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DD150F2C-FBDA-4203-95A5-6EE34AF07877}"/>
                </a:ext>
              </a:extLst>
            </p:cNvPr>
            <p:cNvSpPr/>
            <p:nvPr/>
          </p:nvSpPr>
          <p:spPr>
            <a:xfrm>
              <a:off x="171414" y="5466301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5391AAA2-A402-469E-93C2-14CF0F7E2CE5}"/>
                </a:ext>
              </a:extLst>
            </p:cNvPr>
            <p:cNvSpPr/>
            <p:nvPr/>
          </p:nvSpPr>
          <p:spPr>
            <a:xfrm>
              <a:off x="2324989" y="5464108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19043CB-9DA9-47C5-84EE-F6E54E9C32E2}"/>
              </a:ext>
            </a:extLst>
          </p:cNvPr>
          <p:cNvGrpSpPr/>
          <p:nvPr/>
        </p:nvGrpSpPr>
        <p:grpSpPr>
          <a:xfrm>
            <a:off x="8158740" y="1787528"/>
            <a:ext cx="3939513" cy="5015943"/>
            <a:chOff x="171414" y="1795918"/>
            <a:chExt cx="3939513" cy="5343158"/>
          </a:xfrm>
        </p:grpSpPr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A6F378CA-8A23-4F00-BFF1-83C9789506D6}"/>
                </a:ext>
              </a:extLst>
            </p:cNvPr>
            <p:cNvSpPr/>
            <p:nvPr/>
          </p:nvSpPr>
          <p:spPr>
            <a:xfrm>
              <a:off x="171414" y="1795918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Crazy Taxi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Usando las mecánicas de carrera en el semi mundo abierto. Se concentra en completar objetivos contrarreloj mientras se hacen trucos.</a:t>
              </a:r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DA91B820-C02C-4E3E-A32F-8E94754B7573}"/>
                </a:ext>
              </a:extLst>
            </p:cNvPr>
            <p:cNvSpPr/>
            <p:nvPr/>
          </p:nvSpPr>
          <p:spPr>
            <a:xfrm>
              <a:off x="171414" y="2756713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D0E7B1E9-0BA7-4C8B-8424-EF5F9B02BF12}"/>
                </a:ext>
              </a:extLst>
            </p:cNvPr>
            <p:cNvSpPr/>
            <p:nvPr/>
          </p:nvSpPr>
          <p:spPr>
            <a:xfrm>
              <a:off x="2324989" y="2754520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B782F558-CB61-4C44-9F3A-DAD824838F6E}"/>
                </a:ext>
              </a:extLst>
            </p:cNvPr>
            <p:cNvSpPr/>
            <p:nvPr/>
          </p:nvSpPr>
          <p:spPr>
            <a:xfrm>
              <a:off x="171414" y="4505506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Monedas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Es la divisa del juego, funcionan también como manera de guiar al jugador o  premio. </a:t>
              </a:r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91062B1C-CBF0-4317-AAEF-EA6FEB50C7F6}"/>
                </a:ext>
              </a:extLst>
            </p:cNvPr>
            <p:cNvSpPr/>
            <p:nvPr/>
          </p:nvSpPr>
          <p:spPr>
            <a:xfrm>
              <a:off x="171414" y="5466301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83D50EC1-E3DA-439C-BB54-B37AE7FF3A7F}"/>
                </a:ext>
              </a:extLst>
            </p:cNvPr>
            <p:cNvSpPr/>
            <p:nvPr/>
          </p:nvSpPr>
          <p:spPr>
            <a:xfrm>
              <a:off x="2324989" y="5464108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892B6C80-725A-4812-A7F7-AAAB59AE9602}"/>
              </a:ext>
            </a:extLst>
          </p:cNvPr>
          <p:cNvSpPr/>
          <p:nvPr/>
        </p:nvSpPr>
        <p:spPr>
          <a:xfrm>
            <a:off x="112691" y="1787528"/>
            <a:ext cx="3939512" cy="85797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Mundo Semi-Abierto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Zonas semi abiertas con NPC y coleccionables.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Este modo es parecido un Colectazon.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EB16EFE-0C66-41AB-B2ED-5703EE400164}"/>
              </a:ext>
            </a:extLst>
          </p:cNvPr>
          <p:cNvSpPr/>
          <p:nvPr/>
        </p:nvSpPr>
        <p:spPr>
          <a:xfrm>
            <a:off x="112691" y="2689484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A367F29-DD3A-4243-A1F2-BD70F9A21418}"/>
              </a:ext>
            </a:extLst>
          </p:cNvPr>
          <p:cNvSpPr/>
          <p:nvPr/>
        </p:nvSpPr>
        <p:spPr>
          <a:xfrm>
            <a:off x="2266266" y="2687425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3E5E03C-3FBE-43F1-8D72-EE44027B6AB5}"/>
              </a:ext>
            </a:extLst>
          </p:cNvPr>
          <p:cNvSpPr/>
          <p:nvPr/>
        </p:nvSpPr>
        <p:spPr>
          <a:xfrm>
            <a:off x="112691" y="4331181"/>
            <a:ext cx="3939512" cy="85797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Un recorrido con principio y final.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6DE66F6-9038-49B0-96EC-E1CE97C60EFE}"/>
              </a:ext>
            </a:extLst>
          </p:cNvPr>
          <p:cNvSpPr/>
          <p:nvPr/>
        </p:nvSpPr>
        <p:spPr>
          <a:xfrm>
            <a:off x="112691" y="5233137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EB81DDD-B2E2-4A24-8E74-800D9B1CCFA6}"/>
              </a:ext>
            </a:extLst>
          </p:cNvPr>
          <p:cNvSpPr/>
          <p:nvPr/>
        </p:nvSpPr>
        <p:spPr>
          <a:xfrm>
            <a:off x="2266266" y="5231078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distintas modalidades que permiten reutilizar el escenario.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BC70847-213D-45B4-83BE-AFAC4492B9D2}"/>
              </a:ext>
            </a:extLst>
          </p:cNvPr>
          <p:cNvSpPr/>
          <p:nvPr/>
        </p:nvSpPr>
        <p:spPr>
          <a:xfrm>
            <a:off x="171413" y="1787529"/>
            <a:ext cx="4274752" cy="2373410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Mundo Semi-Abierto</a:t>
            </a:r>
            <a:endParaRPr lang="es-ES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objetivo.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Interactuar con objeto.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Mover objeto de lugar.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Consigue x numero de objetos.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Llegar a cierto destino.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Derrota x numero de enemigos.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coleccionables.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Palabra. (Varias letras repartidas por el escenario)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Miti-Miti. (Dos mitades que al juntarlas dan un objeto)</a:t>
            </a: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8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7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POI - Explanada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EF65FB-4183-43BA-9BF8-9608262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" y="1114424"/>
            <a:ext cx="5255746" cy="5638615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8B63B3A-AA16-45F3-B5B3-8116AC89009E}"/>
              </a:ext>
            </a:extLst>
          </p:cNvPr>
          <p:cNvSpPr/>
          <p:nvPr/>
        </p:nvSpPr>
        <p:spPr>
          <a:xfrm>
            <a:off x="713064" y="1820411"/>
            <a:ext cx="1157681" cy="1375794"/>
          </a:xfrm>
          <a:custGeom>
            <a:avLst/>
            <a:gdLst>
              <a:gd name="connsiteX0" fmla="*/ 0 w 1157681"/>
              <a:gd name="connsiteY0" fmla="*/ 310393 h 1174459"/>
              <a:gd name="connsiteX1" fmla="*/ 302004 w 1157681"/>
              <a:gd name="connsiteY1" fmla="*/ 41945 h 1174459"/>
              <a:gd name="connsiteX2" fmla="*/ 855677 w 1157681"/>
              <a:gd name="connsiteY2" fmla="*/ 0 h 1174459"/>
              <a:gd name="connsiteX3" fmla="*/ 1157681 w 1157681"/>
              <a:gd name="connsiteY3" fmla="*/ 1073791 h 1174459"/>
              <a:gd name="connsiteX4" fmla="*/ 260059 w 1157681"/>
              <a:gd name="connsiteY4" fmla="*/ 1174459 h 1174459"/>
              <a:gd name="connsiteX5" fmla="*/ 0 w 1157681"/>
              <a:gd name="connsiteY5" fmla="*/ 310393 h 1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81" h="1174459">
                <a:moveTo>
                  <a:pt x="0" y="310393"/>
                </a:moveTo>
                <a:lnTo>
                  <a:pt x="302004" y="41945"/>
                </a:lnTo>
                <a:lnTo>
                  <a:pt x="855677" y="0"/>
                </a:lnTo>
                <a:lnTo>
                  <a:pt x="1157681" y="1073791"/>
                </a:lnTo>
                <a:lnTo>
                  <a:pt x="260059" y="1174459"/>
                </a:lnTo>
                <a:lnTo>
                  <a:pt x="0" y="310393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D0AF1F6-6A26-4626-9CCF-EB0FE8B32B8B}"/>
              </a:ext>
            </a:extLst>
          </p:cNvPr>
          <p:cNvSpPr/>
          <p:nvPr/>
        </p:nvSpPr>
        <p:spPr>
          <a:xfrm>
            <a:off x="5506812" y="1114424"/>
            <a:ext cx="6571979" cy="2165671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Segmentos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1 – Kiosco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6AB8320-3476-4062-9F45-7D07A09CAB59}"/>
              </a:ext>
            </a:extLst>
          </p:cNvPr>
          <p:cNvSpPr/>
          <p:nvPr/>
        </p:nvSpPr>
        <p:spPr>
          <a:xfrm>
            <a:off x="1147904" y="1909259"/>
            <a:ext cx="180000" cy="180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71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>
            <a:extLst>
              <a:ext uri="{FF2B5EF4-FFF2-40B4-BE49-F238E27FC236}">
                <a16:creationId xmlns:a16="http://schemas.microsoft.com/office/drawing/2014/main" id="{CEA4D681-3DA3-4F06-921D-A1B2EFDE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0" t="39836" r="14597" b="2737"/>
          <a:stretch/>
        </p:blipFill>
        <p:spPr>
          <a:xfrm>
            <a:off x="2535934" y="4631886"/>
            <a:ext cx="4529904" cy="2126217"/>
          </a:xfrm>
          <a:prstGeom prst="rect">
            <a:avLst/>
          </a:prstGeom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Misión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E2C07D9-0EE7-4DEE-9C3F-93988544F7F2}"/>
              </a:ext>
            </a:extLst>
          </p:cNvPr>
          <p:cNvSpPr/>
          <p:nvPr/>
        </p:nvSpPr>
        <p:spPr>
          <a:xfrm>
            <a:off x="100668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Misión 1 – Abrir rejas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Objetivo: </a:t>
            </a:r>
            <a:r>
              <a:rPr lang="es-MX" sz="1200" dirty="0">
                <a:solidFill>
                  <a:schemeClr val="tx1"/>
                </a:solidFill>
              </a:rPr>
              <a:t>Abrir las rejas de la intendencia.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Explicación:</a:t>
            </a:r>
            <a:r>
              <a:rPr lang="es-MX" sz="1200" dirty="0">
                <a:solidFill>
                  <a:schemeClr val="tx1"/>
                </a:solidFill>
              </a:rPr>
              <a:t> Hay que recorrer el balcón de la intendencia para rencontrar y activar el botón que activa las rejas.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Obstáculos: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	- Enemigos.</a:t>
            </a:r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9EDB438-A823-4068-AD75-20D82571E5C1}"/>
              </a:ext>
            </a:extLst>
          </p:cNvPr>
          <p:cNvGrpSpPr/>
          <p:nvPr/>
        </p:nvGrpSpPr>
        <p:grpSpPr>
          <a:xfrm>
            <a:off x="101382" y="2496255"/>
            <a:ext cx="2339813" cy="4271262"/>
            <a:chOff x="101383" y="2496255"/>
            <a:chExt cx="2281030" cy="4163955"/>
          </a:xfrm>
        </p:grpSpPr>
        <p:pic>
          <p:nvPicPr>
            <p:cNvPr id="8" name="Imagen 2">
              <a:extLst>
                <a:ext uri="{FF2B5EF4-FFF2-40B4-BE49-F238E27FC236}">
                  <a16:creationId xmlns:a16="http://schemas.microsoft.com/office/drawing/2014/main" id="{BA1D929D-B0FB-4CB4-B2F0-3A24319C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83" y="2496255"/>
              <a:ext cx="2281030" cy="4163955"/>
            </a:xfrm>
            <a:prstGeom prst="rect">
              <a:avLst/>
            </a:prstGeom>
          </p:spPr>
        </p:pic>
        <p:sp>
          <p:nvSpPr>
            <p:cNvPr id="9" name="Elipse 3">
              <a:extLst>
                <a:ext uri="{FF2B5EF4-FFF2-40B4-BE49-F238E27FC236}">
                  <a16:creationId xmlns:a16="http://schemas.microsoft.com/office/drawing/2014/main" id="{FEA7A980-A8F4-4866-A7F4-4A6FA76AEE17}"/>
                </a:ext>
              </a:extLst>
            </p:cNvPr>
            <p:cNvSpPr/>
            <p:nvPr/>
          </p:nvSpPr>
          <p:spPr>
            <a:xfrm>
              <a:off x="1417428" y="577499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4">
              <a:extLst>
                <a:ext uri="{FF2B5EF4-FFF2-40B4-BE49-F238E27FC236}">
                  <a16:creationId xmlns:a16="http://schemas.microsoft.com/office/drawing/2014/main" id="{51280087-290D-49B1-9340-343DA9A84CA6}"/>
                </a:ext>
              </a:extLst>
            </p:cNvPr>
            <p:cNvSpPr/>
            <p:nvPr/>
          </p:nvSpPr>
          <p:spPr>
            <a:xfrm>
              <a:off x="1207639" y="508979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5">
              <a:extLst>
                <a:ext uri="{FF2B5EF4-FFF2-40B4-BE49-F238E27FC236}">
                  <a16:creationId xmlns:a16="http://schemas.microsoft.com/office/drawing/2014/main" id="{53B5D092-A717-424D-B3F8-428440229001}"/>
                </a:ext>
              </a:extLst>
            </p:cNvPr>
            <p:cNvSpPr/>
            <p:nvPr/>
          </p:nvSpPr>
          <p:spPr>
            <a:xfrm>
              <a:off x="1047760" y="463299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6">
              <a:extLst>
                <a:ext uri="{FF2B5EF4-FFF2-40B4-BE49-F238E27FC236}">
                  <a16:creationId xmlns:a16="http://schemas.microsoft.com/office/drawing/2014/main" id="{259E105C-4CDB-484D-98C6-27178C746902}"/>
                </a:ext>
              </a:extLst>
            </p:cNvPr>
            <p:cNvSpPr/>
            <p:nvPr/>
          </p:nvSpPr>
          <p:spPr>
            <a:xfrm>
              <a:off x="910720" y="266716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7">
              <a:extLst>
                <a:ext uri="{FF2B5EF4-FFF2-40B4-BE49-F238E27FC236}">
                  <a16:creationId xmlns:a16="http://schemas.microsoft.com/office/drawing/2014/main" id="{B9B8FCCE-7C5E-4E04-93D0-16170B2855E6}"/>
                </a:ext>
              </a:extLst>
            </p:cNvPr>
            <p:cNvSpPr/>
            <p:nvPr/>
          </p:nvSpPr>
          <p:spPr>
            <a:xfrm>
              <a:off x="814922" y="4094657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8">
              <a:extLst>
                <a:ext uri="{FF2B5EF4-FFF2-40B4-BE49-F238E27FC236}">
                  <a16:creationId xmlns:a16="http://schemas.microsoft.com/office/drawing/2014/main" id="{71E1E6F9-08F4-455D-9C54-DF71D0890DA0}"/>
                </a:ext>
              </a:extLst>
            </p:cNvPr>
            <p:cNvSpPr/>
            <p:nvPr/>
          </p:nvSpPr>
          <p:spPr>
            <a:xfrm>
              <a:off x="814922" y="331810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: curvado 9">
              <a:extLst>
                <a:ext uri="{FF2B5EF4-FFF2-40B4-BE49-F238E27FC236}">
                  <a16:creationId xmlns:a16="http://schemas.microsoft.com/office/drawing/2014/main" id="{7E19CF8A-E23E-4796-8E5B-4C0DDE98FA80}"/>
                </a:ext>
              </a:extLst>
            </p:cNvPr>
            <p:cNvCxnSpPr>
              <a:cxnSpLocks/>
              <a:stCxn id="9" idx="0"/>
              <a:endCxn id="10" idx="6"/>
            </p:cNvCxnSpPr>
            <p:nvPr/>
          </p:nvCxnSpPr>
          <p:spPr>
            <a:xfrm rot="16200000" flipV="1">
              <a:off x="1023888" y="5354473"/>
              <a:ext cx="658221" cy="18281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ado 10">
              <a:extLst>
                <a:ext uri="{FF2B5EF4-FFF2-40B4-BE49-F238E27FC236}">
                  <a16:creationId xmlns:a16="http://schemas.microsoft.com/office/drawing/2014/main" id="{A794B9E0-B8CA-4095-9464-B9F28A5E95B8}"/>
                </a:ext>
              </a:extLst>
            </p:cNvPr>
            <p:cNvCxnSpPr>
              <a:cxnSpLocks/>
              <a:stCxn id="10" idx="0"/>
              <a:endCxn id="11" idx="6"/>
            </p:cNvCxnSpPr>
            <p:nvPr/>
          </p:nvCxnSpPr>
          <p:spPr>
            <a:xfrm rot="16200000" flipV="1">
              <a:off x="953253" y="4808431"/>
              <a:ext cx="429822" cy="13290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ado 11">
              <a:extLst>
                <a:ext uri="{FF2B5EF4-FFF2-40B4-BE49-F238E27FC236}">
                  <a16:creationId xmlns:a16="http://schemas.microsoft.com/office/drawing/2014/main" id="{53260EAF-774C-493B-B239-C926C3229B04}"/>
                </a:ext>
              </a:extLst>
            </p:cNvPr>
            <p:cNvCxnSpPr>
              <a:cxnSpLocks/>
              <a:stCxn id="11" idx="2"/>
              <a:endCxn id="14" idx="4"/>
            </p:cNvCxnSpPr>
            <p:nvPr/>
          </p:nvCxnSpPr>
          <p:spPr>
            <a:xfrm rot="10800000">
              <a:off x="841898" y="4148610"/>
              <a:ext cx="205862" cy="51136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ado 12">
              <a:extLst>
                <a:ext uri="{FF2B5EF4-FFF2-40B4-BE49-F238E27FC236}">
                  <a16:creationId xmlns:a16="http://schemas.microsoft.com/office/drawing/2014/main" id="{B7C28B94-AE96-4449-BDF5-84C19BDC61CE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10800000" flipH="1">
              <a:off x="814922" y="2694139"/>
              <a:ext cx="95799" cy="650937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13">
              <a:extLst>
                <a:ext uri="{FF2B5EF4-FFF2-40B4-BE49-F238E27FC236}">
                  <a16:creationId xmlns:a16="http://schemas.microsoft.com/office/drawing/2014/main" id="{C2EE244D-3595-4254-8C4F-97CFD8720BE0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V="1">
              <a:off x="841898" y="3372053"/>
              <a:ext cx="0" cy="72260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14">
              <a:extLst>
                <a:ext uri="{FF2B5EF4-FFF2-40B4-BE49-F238E27FC236}">
                  <a16:creationId xmlns:a16="http://schemas.microsoft.com/office/drawing/2014/main" id="{16409659-B84B-4345-AF3A-93D1D76B63FD}"/>
                </a:ext>
              </a:extLst>
            </p:cNvPr>
            <p:cNvSpPr/>
            <p:nvPr/>
          </p:nvSpPr>
          <p:spPr>
            <a:xfrm>
              <a:off x="944828" y="625837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ector: curvado 15">
              <a:extLst>
                <a:ext uri="{FF2B5EF4-FFF2-40B4-BE49-F238E27FC236}">
                  <a16:creationId xmlns:a16="http://schemas.microsoft.com/office/drawing/2014/main" id="{EAE0E1DD-9B72-4E21-B64D-19AF31F1452A}"/>
                </a:ext>
              </a:extLst>
            </p:cNvPr>
            <p:cNvCxnSpPr>
              <a:cxnSpLocks/>
              <a:stCxn id="22" idx="0"/>
              <a:endCxn id="9" idx="2"/>
            </p:cNvCxnSpPr>
            <p:nvPr/>
          </p:nvCxnSpPr>
          <p:spPr>
            <a:xfrm rot="5400000" flipH="1" flipV="1">
              <a:off x="966412" y="5807359"/>
              <a:ext cx="456408" cy="445624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16">
              <a:extLst>
                <a:ext uri="{FF2B5EF4-FFF2-40B4-BE49-F238E27FC236}">
                  <a16:creationId xmlns:a16="http://schemas.microsoft.com/office/drawing/2014/main" id="{5CC19857-A738-4C51-B740-0B57CE0C0E14}"/>
                </a:ext>
              </a:extLst>
            </p:cNvPr>
            <p:cNvSpPr/>
            <p:nvPr/>
          </p:nvSpPr>
          <p:spPr>
            <a:xfrm>
              <a:off x="101383" y="2496255"/>
              <a:ext cx="2281030" cy="41639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B099298D-82BB-4956-B6FB-3779E757F974}"/>
              </a:ext>
            </a:extLst>
          </p:cNvPr>
          <p:cNvSpPr/>
          <p:nvPr/>
        </p:nvSpPr>
        <p:spPr>
          <a:xfrm>
            <a:off x="2168222" y="2563416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FB492F0-4623-4B44-B40E-8BCF65B1C148}"/>
              </a:ext>
            </a:extLst>
          </p:cNvPr>
          <p:cNvGrpSpPr/>
          <p:nvPr/>
        </p:nvGrpSpPr>
        <p:grpSpPr>
          <a:xfrm>
            <a:off x="2530801" y="2496255"/>
            <a:ext cx="4535038" cy="4271261"/>
            <a:chOff x="3315222" y="1103383"/>
            <a:chExt cx="6441174" cy="606652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E04F335-61E2-45AB-BE73-9EC3D54BE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08" r="6255" b="6885"/>
            <a:stretch/>
          </p:blipFill>
          <p:spPr>
            <a:xfrm>
              <a:off x="3315223" y="1103383"/>
              <a:ext cx="6441173" cy="2960346"/>
            </a:xfrm>
            <a:prstGeom prst="rect">
              <a:avLst/>
            </a:prstGeom>
          </p:spPr>
        </p:pic>
        <p:sp>
          <p:nvSpPr>
            <p:cNvPr id="30" name="Rectángulo 16">
              <a:extLst>
                <a:ext uri="{FF2B5EF4-FFF2-40B4-BE49-F238E27FC236}">
                  <a16:creationId xmlns:a16="http://schemas.microsoft.com/office/drawing/2014/main" id="{4B3FAB80-ADC8-4404-AA76-182313130A76}"/>
                </a:ext>
              </a:extLst>
            </p:cNvPr>
            <p:cNvSpPr/>
            <p:nvPr/>
          </p:nvSpPr>
          <p:spPr>
            <a:xfrm>
              <a:off x="3315222" y="1103383"/>
              <a:ext cx="6441173" cy="29603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ipse 14">
              <a:extLst>
                <a:ext uri="{FF2B5EF4-FFF2-40B4-BE49-F238E27FC236}">
                  <a16:creationId xmlns:a16="http://schemas.microsoft.com/office/drawing/2014/main" id="{CFDD0135-B875-4961-99E4-7973B8600F02}"/>
                </a:ext>
              </a:extLst>
            </p:cNvPr>
            <p:cNvSpPr/>
            <p:nvPr/>
          </p:nvSpPr>
          <p:spPr>
            <a:xfrm>
              <a:off x="3624761" y="316446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14">
              <a:extLst>
                <a:ext uri="{FF2B5EF4-FFF2-40B4-BE49-F238E27FC236}">
                  <a16:creationId xmlns:a16="http://schemas.microsoft.com/office/drawing/2014/main" id="{AC05B24C-3A53-4B32-A45C-BE831677F18E}"/>
                </a:ext>
              </a:extLst>
            </p:cNvPr>
            <p:cNvSpPr/>
            <p:nvPr/>
          </p:nvSpPr>
          <p:spPr>
            <a:xfrm>
              <a:off x="5059861" y="287871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ector: curvado 15">
              <a:extLst>
                <a:ext uri="{FF2B5EF4-FFF2-40B4-BE49-F238E27FC236}">
                  <a16:creationId xmlns:a16="http://schemas.microsoft.com/office/drawing/2014/main" id="{E208471E-690E-46DC-9D4E-8220FB7692F4}"/>
                </a:ext>
              </a:extLst>
            </p:cNvPr>
            <p:cNvCxnSpPr>
              <a:cxnSpLocks/>
              <a:stCxn id="31" idx="0"/>
              <a:endCxn id="32" idx="2"/>
            </p:cNvCxnSpPr>
            <p:nvPr/>
          </p:nvCxnSpPr>
          <p:spPr>
            <a:xfrm rot="5400000" flipH="1" flipV="1">
              <a:off x="4235436" y="2340036"/>
              <a:ext cx="249750" cy="1399100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ipse 14">
              <a:extLst>
                <a:ext uri="{FF2B5EF4-FFF2-40B4-BE49-F238E27FC236}">
                  <a16:creationId xmlns:a16="http://schemas.microsoft.com/office/drawing/2014/main" id="{A9F78402-B06A-408B-ADB1-6878DA2E8E74}"/>
                </a:ext>
              </a:extLst>
            </p:cNvPr>
            <p:cNvSpPr/>
            <p:nvPr/>
          </p:nvSpPr>
          <p:spPr>
            <a:xfrm>
              <a:off x="7680029" y="1974967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ipse 14">
              <a:extLst>
                <a:ext uri="{FF2B5EF4-FFF2-40B4-BE49-F238E27FC236}">
                  <a16:creationId xmlns:a16="http://schemas.microsoft.com/office/drawing/2014/main" id="{7EEBDAA5-A780-4517-B56F-7C1E7D2868D1}"/>
                </a:ext>
              </a:extLst>
            </p:cNvPr>
            <p:cNvSpPr/>
            <p:nvPr/>
          </p:nvSpPr>
          <p:spPr>
            <a:xfrm>
              <a:off x="9041311" y="1460611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Conector recto de flecha 13">
              <a:extLst>
                <a:ext uri="{FF2B5EF4-FFF2-40B4-BE49-F238E27FC236}">
                  <a16:creationId xmlns:a16="http://schemas.microsoft.com/office/drawing/2014/main" id="{F505455F-D327-4956-B810-A035E0ECB777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5131861" y="2010967"/>
              <a:ext cx="2548168" cy="90374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13">
              <a:extLst>
                <a:ext uri="{FF2B5EF4-FFF2-40B4-BE49-F238E27FC236}">
                  <a16:creationId xmlns:a16="http://schemas.microsoft.com/office/drawing/2014/main" id="{BB0871F8-3E9F-41D7-BF2F-798987BE680E}"/>
                </a:ext>
              </a:extLst>
            </p:cNvPr>
            <p:cNvCxnSpPr>
              <a:cxnSpLocks/>
              <a:stCxn id="34" idx="6"/>
              <a:endCxn id="35" idx="3"/>
            </p:cNvCxnSpPr>
            <p:nvPr/>
          </p:nvCxnSpPr>
          <p:spPr>
            <a:xfrm flipV="1">
              <a:off x="7752029" y="1522067"/>
              <a:ext cx="1299826" cy="4889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C71E9311-BC50-4E53-B3D4-9A066616B542}"/>
                </a:ext>
              </a:extLst>
            </p:cNvPr>
            <p:cNvSpPr/>
            <p:nvPr/>
          </p:nvSpPr>
          <p:spPr>
            <a:xfrm>
              <a:off x="5131860" y="2463800"/>
              <a:ext cx="364065" cy="272393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 dirty="0"/>
            </a:p>
          </p:txBody>
        </p:sp>
        <p:sp>
          <p:nvSpPr>
            <p:cNvPr id="57" name="Rectángulo 16">
              <a:extLst>
                <a:ext uri="{FF2B5EF4-FFF2-40B4-BE49-F238E27FC236}">
                  <a16:creationId xmlns:a16="http://schemas.microsoft.com/office/drawing/2014/main" id="{F342015A-010E-44B2-AA53-951125903497}"/>
                </a:ext>
              </a:extLst>
            </p:cNvPr>
            <p:cNvSpPr/>
            <p:nvPr/>
          </p:nvSpPr>
          <p:spPr>
            <a:xfrm>
              <a:off x="3315223" y="4136646"/>
              <a:ext cx="6441173" cy="3033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8B44B6CD-C320-4768-85DB-A834D332377A}"/>
              </a:ext>
            </a:extLst>
          </p:cNvPr>
          <p:cNvSpPr/>
          <p:nvPr/>
        </p:nvSpPr>
        <p:spPr>
          <a:xfrm>
            <a:off x="6792604" y="2553890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8CECEB4-1FAC-4157-B0AD-8FEFE8818682}"/>
              </a:ext>
            </a:extLst>
          </p:cNvPr>
          <p:cNvSpPr/>
          <p:nvPr/>
        </p:nvSpPr>
        <p:spPr>
          <a:xfrm>
            <a:off x="6096000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Camino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Bloqueo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Elipse 6">
            <a:extLst>
              <a:ext uri="{FF2B5EF4-FFF2-40B4-BE49-F238E27FC236}">
                <a16:creationId xmlns:a16="http://schemas.microsoft.com/office/drawing/2014/main" id="{F595862A-1BB9-4837-B52C-237A730CB384}"/>
              </a:ext>
            </a:extLst>
          </p:cNvPr>
          <p:cNvSpPr/>
          <p:nvPr/>
        </p:nvSpPr>
        <p:spPr>
          <a:xfrm>
            <a:off x="6199096" y="1216266"/>
            <a:ext cx="108000" cy="108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ector recto de flecha 13">
            <a:extLst>
              <a:ext uri="{FF2B5EF4-FFF2-40B4-BE49-F238E27FC236}">
                <a16:creationId xmlns:a16="http://schemas.microsoft.com/office/drawing/2014/main" id="{4AD54871-A9F3-4287-AAB1-52AF18659E9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307096" y="1270266"/>
            <a:ext cx="30325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BED548A-934A-4285-8B26-C24A5664CDDE}"/>
              </a:ext>
            </a:extLst>
          </p:cNvPr>
          <p:cNvSpPr/>
          <p:nvPr/>
        </p:nvSpPr>
        <p:spPr>
          <a:xfrm>
            <a:off x="6316596" y="1372491"/>
            <a:ext cx="176376" cy="13196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49" name="Elipse 14">
            <a:extLst>
              <a:ext uri="{FF2B5EF4-FFF2-40B4-BE49-F238E27FC236}">
                <a16:creationId xmlns:a16="http://schemas.microsoft.com/office/drawing/2014/main" id="{AA9F562B-E2A3-4A3B-923F-0FC2E5227684}"/>
              </a:ext>
            </a:extLst>
          </p:cNvPr>
          <p:cNvSpPr/>
          <p:nvPr/>
        </p:nvSpPr>
        <p:spPr>
          <a:xfrm>
            <a:off x="2813990" y="52800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14">
            <a:extLst>
              <a:ext uri="{FF2B5EF4-FFF2-40B4-BE49-F238E27FC236}">
                <a16:creationId xmlns:a16="http://schemas.microsoft.com/office/drawing/2014/main" id="{0FB714BC-E440-417B-AB48-DC4A74D3F38A}"/>
              </a:ext>
            </a:extLst>
          </p:cNvPr>
          <p:cNvSpPr/>
          <p:nvPr/>
        </p:nvSpPr>
        <p:spPr>
          <a:xfrm>
            <a:off x="3142709" y="542500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14">
            <a:extLst>
              <a:ext uri="{FF2B5EF4-FFF2-40B4-BE49-F238E27FC236}">
                <a16:creationId xmlns:a16="http://schemas.microsoft.com/office/drawing/2014/main" id="{1DA8F45D-82F9-4CFC-8C03-991FF55738DD}"/>
              </a:ext>
            </a:extLst>
          </p:cNvPr>
          <p:cNvSpPr/>
          <p:nvPr/>
        </p:nvSpPr>
        <p:spPr>
          <a:xfrm>
            <a:off x="4778816" y="516741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14">
            <a:extLst>
              <a:ext uri="{FF2B5EF4-FFF2-40B4-BE49-F238E27FC236}">
                <a16:creationId xmlns:a16="http://schemas.microsoft.com/office/drawing/2014/main" id="{7FDB6432-A2C4-4236-B9BA-76CB6BB9EAD6}"/>
              </a:ext>
            </a:extLst>
          </p:cNvPr>
          <p:cNvSpPr/>
          <p:nvPr/>
        </p:nvSpPr>
        <p:spPr>
          <a:xfrm>
            <a:off x="6512417" y="512741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ector: curvado 15">
            <a:extLst>
              <a:ext uri="{FF2B5EF4-FFF2-40B4-BE49-F238E27FC236}">
                <a16:creationId xmlns:a16="http://schemas.microsoft.com/office/drawing/2014/main" id="{61E8B85B-EB7A-40F9-B6A5-1B6C227F4E2C}"/>
              </a:ext>
            </a:extLst>
          </p:cNvPr>
          <p:cNvCxnSpPr>
            <a:cxnSpLocks/>
            <a:stCxn id="49" idx="4"/>
            <a:endCxn id="50" idx="2"/>
          </p:cNvCxnSpPr>
          <p:nvPr/>
        </p:nvCxnSpPr>
        <p:spPr>
          <a:xfrm rot="16200000" flipH="1">
            <a:off x="2936714" y="5249855"/>
            <a:ext cx="114118" cy="29787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13">
            <a:extLst>
              <a:ext uri="{FF2B5EF4-FFF2-40B4-BE49-F238E27FC236}">
                <a16:creationId xmlns:a16="http://schemas.microsoft.com/office/drawing/2014/main" id="{9061C3DB-78E0-45B0-B33D-E63FBDD7878A}"/>
              </a:ext>
            </a:extLst>
          </p:cNvPr>
          <p:cNvCxnSpPr>
            <a:cxnSpLocks/>
            <a:stCxn id="50" idx="7"/>
            <a:endCxn id="51" idx="2"/>
          </p:cNvCxnSpPr>
          <p:nvPr/>
        </p:nvCxnSpPr>
        <p:spPr>
          <a:xfrm flipV="1">
            <a:off x="3195370" y="5198265"/>
            <a:ext cx="1583447" cy="23577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13">
            <a:extLst>
              <a:ext uri="{FF2B5EF4-FFF2-40B4-BE49-F238E27FC236}">
                <a16:creationId xmlns:a16="http://schemas.microsoft.com/office/drawing/2014/main" id="{A7242EEF-A2C4-4273-B994-0B8BF9518E98}"/>
              </a:ext>
            </a:extLst>
          </p:cNvPr>
          <p:cNvCxnSpPr>
            <a:cxnSpLocks/>
            <a:stCxn id="51" idx="6"/>
            <a:endCxn id="52" idx="1"/>
          </p:cNvCxnSpPr>
          <p:nvPr/>
        </p:nvCxnSpPr>
        <p:spPr>
          <a:xfrm flipV="1">
            <a:off x="4840512" y="5136446"/>
            <a:ext cx="1680940" cy="618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B2BE8E5C-77F9-4E5A-A6D3-4C43B0492E14}"/>
              </a:ext>
            </a:extLst>
          </p:cNvPr>
          <p:cNvSpPr/>
          <p:nvPr/>
        </p:nvSpPr>
        <p:spPr>
          <a:xfrm>
            <a:off x="6792604" y="4750675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775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F6BFE43-8940-4D31-801B-8E193280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" t="13090" r="2383" b="12637"/>
          <a:stretch/>
        </p:blipFill>
        <p:spPr>
          <a:xfrm>
            <a:off x="7306159" y="4637364"/>
            <a:ext cx="4675705" cy="2128233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A4FF1776-EFA2-4726-B4DE-201080212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7" t="45148" r="1603" b="1402"/>
          <a:stretch/>
        </p:blipFill>
        <p:spPr>
          <a:xfrm>
            <a:off x="7317510" y="2501056"/>
            <a:ext cx="4654223" cy="2084290"/>
          </a:xfrm>
          <a:prstGeom prst="rect">
            <a:avLst/>
          </a:prstGeom>
          <a:ln w="28575">
            <a:noFill/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Misión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E2C07D9-0EE7-4DEE-9C3F-93988544F7F2}"/>
              </a:ext>
            </a:extLst>
          </p:cNvPr>
          <p:cNvSpPr/>
          <p:nvPr/>
        </p:nvSpPr>
        <p:spPr>
          <a:xfrm>
            <a:off x="100668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Misión 1 – Abrir rejas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Objetivo: </a:t>
            </a:r>
            <a:r>
              <a:rPr lang="es-MX" sz="1200" dirty="0">
                <a:solidFill>
                  <a:schemeClr val="tx1"/>
                </a:solidFill>
              </a:rPr>
              <a:t>Abrir las rejas de la intendencia.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Explicación:</a:t>
            </a:r>
            <a:r>
              <a:rPr lang="es-MX" sz="1200" dirty="0">
                <a:solidFill>
                  <a:schemeClr val="tx1"/>
                </a:solidFill>
              </a:rPr>
              <a:t> Hay que recorrer el balcón de la intendencia para rencontrar y activar el botón que activa las rejas.</a:t>
            </a:r>
          </a:p>
          <a:p>
            <a:pPr algn="just"/>
            <a:r>
              <a:rPr lang="es-MX" sz="1200" b="1" dirty="0">
                <a:solidFill>
                  <a:schemeClr val="tx1"/>
                </a:solidFill>
              </a:rPr>
              <a:t>Obstáculos: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	- Enemigos.</a:t>
            </a:r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9EDB438-A823-4068-AD75-20D82571E5C1}"/>
              </a:ext>
            </a:extLst>
          </p:cNvPr>
          <p:cNvGrpSpPr/>
          <p:nvPr/>
        </p:nvGrpSpPr>
        <p:grpSpPr>
          <a:xfrm>
            <a:off x="101382" y="2496255"/>
            <a:ext cx="2339813" cy="4271262"/>
            <a:chOff x="101383" y="2496255"/>
            <a:chExt cx="2281030" cy="4163955"/>
          </a:xfrm>
        </p:grpSpPr>
        <p:pic>
          <p:nvPicPr>
            <p:cNvPr id="8" name="Imagen 2">
              <a:extLst>
                <a:ext uri="{FF2B5EF4-FFF2-40B4-BE49-F238E27FC236}">
                  <a16:creationId xmlns:a16="http://schemas.microsoft.com/office/drawing/2014/main" id="{BA1D929D-B0FB-4CB4-B2F0-3A24319C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83" y="2496255"/>
              <a:ext cx="2281030" cy="4163955"/>
            </a:xfrm>
            <a:prstGeom prst="rect">
              <a:avLst/>
            </a:prstGeom>
          </p:spPr>
        </p:pic>
        <p:sp>
          <p:nvSpPr>
            <p:cNvPr id="9" name="Elipse 3">
              <a:extLst>
                <a:ext uri="{FF2B5EF4-FFF2-40B4-BE49-F238E27FC236}">
                  <a16:creationId xmlns:a16="http://schemas.microsoft.com/office/drawing/2014/main" id="{FEA7A980-A8F4-4866-A7F4-4A6FA76AEE17}"/>
                </a:ext>
              </a:extLst>
            </p:cNvPr>
            <p:cNvSpPr/>
            <p:nvPr/>
          </p:nvSpPr>
          <p:spPr>
            <a:xfrm>
              <a:off x="1417428" y="577499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4">
              <a:extLst>
                <a:ext uri="{FF2B5EF4-FFF2-40B4-BE49-F238E27FC236}">
                  <a16:creationId xmlns:a16="http://schemas.microsoft.com/office/drawing/2014/main" id="{51280087-290D-49B1-9340-343DA9A84CA6}"/>
                </a:ext>
              </a:extLst>
            </p:cNvPr>
            <p:cNvSpPr/>
            <p:nvPr/>
          </p:nvSpPr>
          <p:spPr>
            <a:xfrm>
              <a:off x="1207639" y="508979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5">
              <a:extLst>
                <a:ext uri="{FF2B5EF4-FFF2-40B4-BE49-F238E27FC236}">
                  <a16:creationId xmlns:a16="http://schemas.microsoft.com/office/drawing/2014/main" id="{53B5D092-A717-424D-B3F8-428440229001}"/>
                </a:ext>
              </a:extLst>
            </p:cNvPr>
            <p:cNvSpPr/>
            <p:nvPr/>
          </p:nvSpPr>
          <p:spPr>
            <a:xfrm>
              <a:off x="1047760" y="463299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6">
              <a:extLst>
                <a:ext uri="{FF2B5EF4-FFF2-40B4-BE49-F238E27FC236}">
                  <a16:creationId xmlns:a16="http://schemas.microsoft.com/office/drawing/2014/main" id="{259E105C-4CDB-484D-98C6-27178C746902}"/>
                </a:ext>
              </a:extLst>
            </p:cNvPr>
            <p:cNvSpPr/>
            <p:nvPr/>
          </p:nvSpPr>
          <p:spPr>
            <a:xfrm>
              <a:off x="910720" y="2667163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7">
              <a:extLst>
                <a:ext uri="{FF2B5EF4-FFF2-40B4-BE49-F238E27FC236}">
                  <a16:creationId xmlns:a16="http://schemas.microsoft.com/office/drawing/2014/main" id="{B9B8FCCE-7C5E-4E04-93D0-16170B2855E6}"/>
                </a:ext>
              </a:extLst>
            </p:cNvPr>
            <p:cNvSpPr/>
            <p:nvPr/>
          </p:nvSpPr>
          <p:spPr>
            <a:xfrm>
              <a:off x="814922" y="4094657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8">
              <a:extLst>
                <a:ext uri="{FF2B5EF4-FFF2-40B4-BE49-F238E27FC236}">
                  <a16:creationId xmlns:a16="http://schemas.microsoft.com/office/drawing/2014/main" id="{71E1E6F9-08F4-455D-9C54-DF71D0890DA0}"/>
                </a:ext>
              </a:extLst>
            </p:cNvPr>
            <p:cNvSpPr/>
            <p:nvPr/>
          </p:nvSpPr>
          <p:spPr>
            <a:xfrm>
              <a:off x="814922" y="3318100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: curvado 9">
              <a:extLst>
                <a:ext uri="{FF2B5EF4-FFF2-40B4-BE49-F238E27FC236}">
                  <a16:creationId xmlns:a16="http://schemas.microsoft.com/office/drawing/2014/main" id="{7E19CF8A-E23E-4796-8E5B-4C0DDE98FA80}"/>
                </a:ext>
              </a:extLst>
            </p:cNvPr>
            <p:cNvCxnSpPr>
              <a:cxnSpLocks/>
              <a:stCxn id="9" idx="0"/>
              <a:endCxn id="10" idx="6"/>
            </p:cNvCxnSpPr>
            <p:nvPr/>
          </p:nvCxnSpPr>
          <p:spPr>
            <a:xfrm rot="16200000" flipV="1">
              <a:off x="1023888" y="5354473"/>
              <a:ext cx="658221" cy="18281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ado 10">
              <a:extLst>
                <a:ext uri="{FF2B5EF4-FFF2-40B4-BE49-F238E27FC236}">
                  <a16:creationId xmlns:a16="http://schemas.microsoft.com/office/drawing/2014/main" id="{A794B9E0-B8CA-4095-9464-B9F28A5E95B8}"/>
                </a:ext>
              </a:extLst>
            </p:cNvPr>
            <p:cNvCxnSpPr>
              <a:cxnSpLocks/>
              <a:stCxn id="10" idx="0"/>
              <a:endCxn id="11" idx="6"/>
            </p:cNvCxnSpPr>
            <p:nvPr/>
          </p:nvCxnSpPr>
          <p:spPr>
            <a:xfrm rot="16200000" flipV="1">
              <a:off x="953253" y="4808431"/>
              <a:ext cx="429822" cy="13290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ado 11">
              <a:extLst>
                <a:ext uri="{FF2B5EF4-FFF2-40B4-BE49-F238E27FC236}">
                  <a16:creationId xmlns:a16="http://schemas.microsoft.com/office/drawing/2014/main" id="{53260EAF-774C-493B-B239-C926C3229B04}"/>
                </a:ext>
              </a:extLst>
            </p:cNvPr>
            <p:cNvCxnSpPr>
              <a:cxnSpLocks/>
              <a:stCxn id="11" idx="2"/>
              <a:endCxn id="14" idx="4"/>
            </p:cNvCxnSpPr>
            <p:nvPr/>
          </p:nvCxnSpPr>
          <p:spPr>
            <a:xfrm rot="10800000">
              <a:off x="841898" y="4148610"/>
              <a:ext cx="205862" cy="511363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ado 12">
              <a:extLst>
                <a:ext uri="{FF2B5EF4-FFF2-40B4-BE49-F238E27FC236}">
                  <a16:creationId xmlns:a16="http://schemas.microsoft.com/office/drawing/2014/main" id="{B7C28B94-AE96-4449-BDF5-84C19BDC61CE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10800000" flipH="1">
              <a:off x="814922" y="2694139"/>
              <a:ext cx="95799" cy="650937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13">
              <a:extLst>
                <a:ext uri="{FF2B5EF4-FFF2-40B4-BE49-F238E27FC236}">
                  <a16:creationId xmlns:a16="http://schemas.microsoft.com/office/drawing/2014/main" id="{C2EE244D-3595-4254-8C4F-97CFD8720BE0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V="1">
              <a:off x="841898" y="3372053"/>
              <a:ext cx="0" cy="72260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14">
              <a:extLst>
                <a:ext uri="{FF2B5EF4-FFF2-40B4-BE49-F238E27FC236}">
                  <a16:creationId xmlns:a16="http://schemas.microsoft.com/office/drawing/2014/main" id="{16409659-B84B-4345-AF3A-93D1D76B63FD}"/>
                </a:ext>
              </a:extLst>
            </p:cNvPr>
            <p:cNvSpPr/>
            <p:nvPr/>
          </p:nvSpPr>
          <p:spPr>
            <a:xfrm>
              <a:off x="944828" y="6258375"/>
              <a:ext cx="53953" cy="53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ector: curvado 15">
              <a:extLst>
                <a:ext uri="{FF2B5EF4-FFF2-40B4-BE49-F238E27FC236}">
                  <a16:creationId xmlns:a16="http://schemas.microsoft.com/office/drawing/2014/main" id="{EAE0E1DD-9B72-4E21-B64D-19AF31F1452A}"/>
                </a:ext>
              </a:extLst>
            </p:cNvPr>
            <p:cNvCxnSpPr>
              <a:cxnSpLocks/>
              <a:stCxn id="22" idx="0"/>
              <a:endCxn id="9" idx="2"/>
            </p:cNvCxnSpPr>
            <p:nvPr/>
          </p:nvCxnSpPr>
          <p:spPr>
            <a:xfrm rot="5400000" flipH="1" flipV="1">
              <a:off x="966412" y="5807359"/>
              <a:ext cx="456408" cy="445624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16">
              <a:extLst>
                <a:ext uri="{FF2B5EF4-FFF2-40B4-BE49-F238E27FC236}">
                  <a16:creationId xmlns:a16="http://schemas.microsoft.com/office/drawing/2014/main" id="{5CC19857-A738-4C51-B740-0B57CE0C0E14}"/>
                </a:ext>
              </a:extLst>
            </p:cNvPr>
            <p:cNvSpPr/>
            <p:nvPr/>
          </p:nvSpPr>
          <p:spPr>
            <a:xfrm>
              <a:off x="101383" y="2496255"/>
              <a:ext cx="2281030" cy="41639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B099298D-82BB-4956-B6FB-3779E757F974}"/>
              </a:ext>
            </a:extLst>
          </p:cNvPr>
          <p:cNvSpPr/>
          <p:nvPr/>
        </p:nvSpPr>
        <p:spPr>
          <a:xfrm>
            <a:off x="2168222" y="2563416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8CECEB4-1FAC-4157-B0AD-8FEFE8818682}"/>
              </a:ext>
            </a:extLst>
          </p:cNvPr>
          <p:cNvSpPr/>
          <p:nvPr/>
        </p:nvSpPr>
        <p:spPr>
          <a:xfrm>
            <a:off x="6096000" y="1114424"/>
            <a:ext cx="5889071" cy="1284827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Camino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Bloqueo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Botón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  <a:p>
            <a:pPr marL="742950" lvl="1" indent="-285750" algn="just">
              <a:buFontTx/>
              <a:buChar char="-"/>
            </a:pPr>
            <a:r>
              <a:rPr lang="es-MX" sz="11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Elipse 6">
            <a:extLst>
              <a:ext uri="{FF2B5EF4-FFF2-40B4-BE49-F238E27FC236}">
                <a16:creationId xmlns:a16="http://schemas.microsoft.com/office/drawing/2014/main" id="{F595862A-1BB9-4837-B52C-237A730CB384}"/>
              </a:ext>
            </a:extLst>
          </p:cNvPr>
          <p:cNvSpPr/>
          <p:nvPr/>
        </p:nvSpPr>
        <p:spPr>
          <a:xfrm>
            <a:off x="6199096" y="1216266"/>
            <a:ext cx="108000" cy="108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ector recto de flecha 13">
            <a:extLst>
              <a:ext uri="{FF2B5EF4-FFF2-40B4-BE49-F238E27FC236}">
                <a16:creationId xmlns:a16="http://schemas.microsoft.com/office/drawing/2014/main" id="{4AD54871-A9F3-4287-AAB1-52AF18659E9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307096" y="1270266"/>
            <a:ext cx="30325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BED548A-934A-4285-8B26-C24A5664CDDE}"/>
              </a:ext>
            </a:extLst>
          </p:cNvPr>
          <p:cNvSpPr/>
          <p:nvPr/>
        </p:nvSpPr>
        <p:spPr>
          <a:xfrm>
            <a:off x="6316596" y="1372491"/>
            <a:ext cx="176376" cy="13196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E7347FE-1ABF-4215-B4C5-51A81A9D4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54" r="3791" b="6885"/>
          <a:stretch/>
        </p:blipFill>
        <p:spPr>
          <a:xfrm>
            <a:off x="2530802" y="2482522"/>
            <a:ext cx="4654223" cy="2098024"/>
          </a:xfrm>
          <a:prstGeom prst="rect">
            <a:avLst/>
          </a:prstGeom>
        </p:spPr>
      </p:pic>
      <p:sp>
        <p:nvSpPr>
          <p:cNvPr id="30" name="Rectángulo 16">
            <a:extLst>
              <a:ext uri="{FF2B5EF4-FFF2-40B4-BE49-F238E27FC236}">
                <a16:creationId xmlns:a16="http://schemas.microsoft.com/office/drawing/2014/main" id="{25FE5299-482D-46ED-9E19-9607A6753E66}"/>
              </a:ext>
            </a:extLst>
          </p:cNvPr>
          <p:cNvSpPr/>
          <p:nvPr/>
        </p:nvSpPr>
        <p:spPr>
          <a:xfrm>
            <a:off x="2530801" y="2496255"/>
            <a:ext cx="4654224" cy="20842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Elipse 14">
            <a:extLst>
              <a:ext uri="{FF2B5EF4-FFF2-40B4-BE49-F238E27FC236}">
                <a16:creationId xmlns:a16="http://schemas.microsoft.com/office/drawing/2014/main" id="{E7970E67-7280-4BD5-AAEC-6F28A0074396}"/>
              </a:ext>
            </a:extLst>
          </p:cNvPr>
          <p:cNvSpPr/>
          <p:nvPr/>
        </p:nvSpPr>
        <p:spPr>
          <a:xfrm>
            <a:off x="2748738" y="3947398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14">
            <a:extLst>
              <a:ext uri="{FF2B5EF4-FFF2-40B4-BE49-F238E27FC236}">
                <a16:creationId xmlns:a16="http://schemas.microsoft.com/office/drawing/2014/main" id="{2436B0A4-4B2F-4480-AEEC-3FFDF46827B9}"/>
              </a:ext>
            </a:extLst>
          </p:cNvPr>
          <p:cNvSpPr/>
          <p:nvPr/>
        </p:nvSpPr>
        <p:spPr>
          <a:xfrm>
            <a:off x="3759149" y="3746210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: curvado 15">
            <a:extLst>
              <a:ext uri="{FF2B5EF4-FFF2-40B4-BE49-F238E27FC236}">
                <a16:creationId xmlns:a16="http://schemas.microsoft.com/office/drawing/2014/main" id="{4B4C89D7-B6E5-4B67-88B9-6C075B2677F5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rot="5400000" flipH="1" flipV="1">
            <a:off x="3178696" y="3366945"/>
            <a:ext cx="175841" cy="985064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14">
            <a:extLst>
              <a:ext uri="{FF2B5EF4-FFF2-40B4-BE49-F238E27FC236}">
                <a16:creationId xmlns:a16="http://schemas.microsoft.com/office/drawing/2014/main" id="{748CA4B3-CA6C-4140-99E1-CED5BD4980BB}"/>
              </a:ext>
            </a:extLst>
          </p:cNvPr>
          <p:cNvSpPr/>
          <p:nvPr/>
        </p:nvSpPr>
        <p:spPr>
          <a:xfrm>
            <a:off x="5603931" y="3109911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14">
            <a:extLst>
              <a:ext uri="{FF2B5EF4-FFF2-40B4-BE49-F238E27FC236}">
                <a16:creationId xmlns:a16="http://schemas.microsoft.com/office/drawing/2014/main" id="{DF2B4CF2-A235-4C95-B757-3B9EA4F27E20}"/>
              </a:ext>
            </a:extLst>
          </p:cNvPr>
          <p:cNvSpPr/>
          <p:nvPr/>
        </p:nvSpPr>
        <p:spPr>
          <a:xfrm>
            <a:off x="6562369" y="2747769"/>
            <a:ext cx="50693" cy="5069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 recto de flecha 13">
            <a:extLst>
              <a:ext uri="{FF2B5EF4-FFF2-40B4-BE49-F238E27FC236}">
                <a16:creationId xmlns:a16="http://schemas.microsoft.com/office/drawing/2014/main" id="{AA2FA5B8-48D6-4B92-9328-193410DFF2EB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3809842" y="3135258"/>
            <a:ext cx="1794089" cy="63629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13">
            <a:extLst>
              <a:ext uri="{FF2B5EF4-FFF2-40B4-BE49-F238E27FC236}">
                <a16:creationId xmlns:a16="http://schemas.microsoft.com/office/drawing/2014/main" id="{EA67EE13-805D-4ABC-8E29-B9F5E3B5BBE5}"/>
              </a:ext>
            </a:extLst>
          </p:cNvPr>
          <p:cNvCxnSpPr>
            <a:cxnSpLocks/>
            <a:stCxn id="34" idx="6"/>
            <a:endCxn id="35" idx="3"/>
          </p:cNvCxnSpPr>
          <p:nvPr/>
        </p:nvCxnSpPr>
        <p:spPr>
          <a:xfrm flipV="1">
            <a:off x="5654624" y="2791038"/>
            <a:ext cx="915169" cy="3442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76FDC84D-7A4D-4A4A-A255-8C001F1881DD}"/>
              </a:ext>
            </a:extLst>
          </p:cNvPr>
          <p:cNvSpPr/>
          <p:nvPr/>
        </p:nvSpPr>
        <p:spPr>
          <a:xfrm>
            <a:off x="3809841" y="3454084"/>
            <a:ext cx="256327" cy="191784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2F482DA-20B2-4B49-9B8B-455CA8623D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0" t="39836" r="12667" b="2737"/>
          <a:stretch/>
        </p:blipFill>
        <p:spPr>
          <a:xfrm>
            <a:off x="2535934" y="4631886"/>
            <a:ext cx="4649092" cy="2126217"/>
          </a:xfrm>
          <a:prstGeom prst="rect">
            <a:avLst/>
          </a:prstGeom>
        </p:spPr>
      </p:pic>
      <p:sp>
        <p:nvSpPr>
          <p:cNvPr id="65" name="Elipse 64">
            <a:extLst>
              <a:ext uri="{FF2B5EF4-FFF2-40B4-BE49-F238E27FC236}">
                <a16:creationId xmlns:a16="http://schemas.microsoft.com/office/drawing/2014/main" id="{D39F469B-6E9D-4FAB-8418-D73191AAAAB7}"/>
              </a:ext>
            </a:extLst>
          </p:cNvPr>
          <p:cNvSpPr/>
          <p:nvPr/>
        </p:nvSpPr>
        <p:spPr>
          <a:xfrm>
            <a:off x="6929764" y="2553890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6" name="Elipse 14">
            <a:extLst>
              <a:ext uri="{FF2B5EF4-FFF2-40B4-BE49-F238E27FC236}">
                <a16:creationId xmlns:a16="http://schemas.microsoft.com/office/drawing/2014/main" id="{9DED1758-85C2-4A70-BE7B-2E319A7345CC}"/>
              </a:ext>
            </a:extLst>
          </p:cNvPr>
          <p:cNvSpPr/>
          <p:nvPr/>
        </p:nvSpPr>
        <p:spPr>
          <a:xfrm>
            <a:off x="2813990" y="52800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14">
            <a:extLst>
              <a:ext uri="{FF2B5EF4-FFF2-40B4-BE49-F238E27FC236}">
                <a16:creationId xmlns:a16="http://schemas.microsoft.com/office/drawing/2014/main" id="{2F7C13BA-1EEC-4A49-8E88-7F1E2CD0BEE6}"/>
              </a:ext>
            </a:extLst>
          </p:cNvPr>
          <p:cNvSpPr/>
          <p:nvPr/>
        </p:nvSpPr>
        <p:spPr>
          <a:xfrm>
            <a:off x="3142709" y="542500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14">
            <a:extLst>
              <a:ext uri="{FF2B5EF4-FFF2-40B4-BE49-F238E27FC236}">
                <a16:creationId xmlns:a16="http://schemas.microsoft.com/office/drawing/2014/main" id="{36C3ED89-C54D-4FA7-943C-EB597DF5C044}"/>
              </a:ext>
            </a:extLst>
          </p:cNvPr>
          <p:cNvSpPr/>
          <p:nvPr/>
        </p:nvSpPr>
        <p:spPr>
          <a:xfrm>
            <a:off x="4778816" y="516741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14">
            <a:extLst>
              <a:ext uri="{FF2B5EF4-FFF2-40B4-BE49-F238E27FC236}">
                <a16:creationId xmlns:a16="http://schemas.microsoft.com/office/drawing/2014/main" id="{B70AA230-411E-4F8D-B106-95DBD005E502}"/>
              </a:ext>
            </a:extLst>
          </p:cNvPr>
          <p:cNvSpPr/>
          <p:nvPr/>
        </p:nvSpPr>
        <p:spPr>
          <a:xfrm>
            <a:off x="6512417" y="512741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: curvado 15">
            <a:extLst>
              <a:ext uri="{FF2B5EF4-FFF2-40B4-BE49-F238E27FC236}">
                <a16:creationId xmlns:a16="http://schemas.microsoft.com/office/drawing/2014/main" id="{909116C6-3CC1-43D2-9694-3588CFFC8A53}"/>
              </a:ext>
            </a:extLst>
          </p:cNvPr>
          <p:cNvCxnSpPr>
            <a:cxnSpLocks/>
            <a:stCxn id="66" idx="4"/>
            <a:endCxn id="67" idx="2"/>
          </p:cNvCxnSpPr>
          <p:nvPr/>
        </p:nvCxnSpPr>
        <p:spPr>
          <a:xfrm rot="16200000" flipH="1">
            <a:off x="2936714" y="5249855"/>
            <a:ext cx="114118" cy="29787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13">
            <a:extLst>
              <a:ext uri="{FF2B5EF4-FFF2-40B4-BE49-F238E27FC236}">
                <a16:creationId xmlns:a16="http://schemas.microsoft.com/office/drawing/2014/main" id="{DD7FEAE6-13F5-4E40-97C4-FD94BCCD7788}"/>
              </a:ext>
            </a:extLst>
          </p:cNvPr>
          <p:cNvCxnSpPr>
            <a:cxnSpLocks/>
            <a:stCxn id="67" idx="7"/>
            <a:endCxn id="68" idx="2"/>
          </p:cNvCxnSpPr>
          <p:nvPr/>
        </p:nvCxnSpPr>
        <p:spPr>
          <a:xfrm flipV="1">
            <a:off x="3195370" y="5198265"/>
            <a:ext cx="1583447" cy="23577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13">
            <a:extLst>
              <a:ext uri="{FF2B5EF4-FFF2-40B4-BE49-F238E27FC236}">
                <a16:creationId xmlns:a16="http://schemas.microsoft.com/office/drawing/2014/main" id="{7E9027FF-DF5F-4591-87F3-07C7CBD9FD22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4840512" y="5158259"/>
            <a:ext cx="1671905" cy="4000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:a16="http://schemas.microsoft.com/office/drawing/2014/main" id="{64765602-A974-4E84-ACBC-27FCAFB5736B}"/>
              </a:ext>
            </a:extLst>
          </p:cNvPr>
          <p:cNvSpPr/>
          <p:nvPr/>
        </p:nvSpPr>
        <p:spPr>
          <a:xfrm>
            <a:off x="6929764" y="4750675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74" name="Rectángulo 16">
            <a:extLst>
              <a:ext uri="{FF2B5EF4-FFF2-40B4-BE49-F238E27FC236}">
                <a16:creationId xmlns:a16="http://schemas.microsoft.com/office/drawing/2014/main" id="{402BA409-3B15-441F-83FC-C3F4D9EE612F}"/>
              </a:ext>
            </a:extLst>
          </p:cNvPr>
          <p:cNvSpPr/>
          <p:nvPr/>
        </p:nvSpPr>
        <p:spPr>
          <a:xfrm>
            <a:off x="2530802" y="4631885"/>
            <a:ext cx="4654224" cy="2135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ángulo 16">
            <a:extLst>
              <a:ext uri="{FF2B5EF4-FFF2-40B4-BE49-F238E27FC236}">
                <a16:creationId xmlns:a16="http://schemas.microsoft.com/office/drawing/2014/main" id="{705481E4-0019-4D64-BC2D-616EDEBA73FD}"/>
              </a:ext>
            </a:extLst>
          </p:cNvPr>
          <p:cNvSpPr/>
          <p:nvPr/>
        </p:nvSpPr>
        <p:spPr>
          <a:xfrm>
            <a:off x="7309121" y="2496256"/>
            <a:ext cx="4669093" cy="20842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ángulo 16">
            <a:extLst>
              <a:ext uri="{FF2B5EF4-FFF2-40B4-BE49-F238E27FC236}">
                <a16:creationId xmlns:a16="http://schemas.microsoft.com/office/drawing/2014/main" id="{04D47729-936A-401E-93C3-649ABA59E759}"/>
              </a:ext>
            </a:extLst>
          </p:cNvPr>
          <p:cNvSpPr/>
          <p:nvPr/>
        </p:nvSpPr>
        <p:spPr>
          <a:xfrm>
            <a:off x="7309365" y="4637365"/>
            <a:ext cx="4675705" cy="2135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89402346-E543-4B80-82F6-A1A5FBF09876}"/>
              </a:ext>
            </a:extLst>
          </p:cNvPr>
          <p:cNvSpPr/>
          <p:nvPr/>
        </p:nvSpPr>
        <p:spPr>
          <a:xfrm>
            <a:off x="11707504" y="2601078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0689155-C659-4EEB-A542-2E1545173400}"/>
              </a:ext>
            </a:extLst>
          </p:cNvPr>
          <p:cNvSpPr/>
          <p:nvPr/>
        </p:nvSpPr>
        <p:spPr>
          <a:xfrm>
            <a:off x="11707504" y="4797863"/>
            <a:ext cx="144000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83" name="Elipse 14">
            <a:extLst>
              <a:ext uri="{FF2B5EF4-FFF2-40B4-BE49-F238E27FC236}">
                <a16:creationId xmlns:a16="http://schemas.microsoft.com/office/drawing/2014/main" id="{ACA280F2-133D-4E19-9715-9AB732606173}"/>
              </a:ext>
            </a:extLst>
          </p:cNvPr>
          <p:cNvSpPr/>
          <p:nvPr/>
        </p:nvSpPr>
        <p:spPr>
          <a:xfrm>
            <a:off x="7944724" y="3414031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ipse 14">
            <a:extLst>
              <a:ext uri="{FF2B5EF4-FFF2-40B4-BE49-F238E27FC236}">
                <a16:creationId xmlns:a16="http://schemas.microsoft.com/office/drawing/2014/main" id="{2ECE81EA-CF51-4195-B3C4-B2C1E8A1A462}"/>
              </a:ext>
            </a:extLst>
          </p:cNvPr>
          <p:cNvSpPr/>
          <p:nvPr/>
        </p:nvSpPr>
        <p:spPr>
          <a:xfrm>
            <a:off x="8293764" y="3619664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ipse 14">
            <a:extLst>
              <a:ext uri="{FF2B5EF4-FFF2-40B4-BE49-F238E27FC236}">
                <a16:creationId xmlns:a16="http://schemas.microsoft.com/office/drawing/2014/main" id="{9C8D7BBE-4C31-4448-A07A-C730703251D9}"/>
              </a:ext>
            </a:extLst>
          </p:cNvPr>
          <p:cNvSpPr/>
          <p:nvPr/>
        </p:nvSpPr>
        <p:spPr>
          <a:xfrm>
            <a:off x="11539222" y="2901452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ector recto de flecha 13">
            <a:extLst>
              <a:ext uri="{FF2B5EF4-FFF2-40B4-BE49-F238E27FC236}">
                <a16:creationId xmlns:a16="http://schemas.microsoft.com/office/drawing/2014/main" id="{57B6D9C7-1B43-4D0E-BB59-D79B93E79B25}"/>
              </a:ext>
            </a:extLst>
          </p:cNvPr>
          <p:cNvCxnSpPr>
            <a:cxnSpLocks/>
            <a:stCxn id="84" idx="6"/>
            <a:endCxn id="85" idx="3"/>
          </p:cNvCxnSpPr>
          <p:nvPr/>
        </p:nvCxnSpPr>
        <p:spPr>
          <a:xfrm flipV="1">
            <a:off x="8355460" y="2954113"/>
            <a:ext cx="3192797" cy="69639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ado 15">
            <a:extLst>
              <a:ext uri="{FF2B5EF4-FFF2-40B4-BE49-F238E27FC236}">
                <a16:creationId xmlns:a16="http://schemas.microsoft.com/office/drawing/2014/main" id="{824E035E-3932-4975-B475-87F122E4809F}"/>
              </a:ext>
            </a:extLst>
          </p:cNvPr>
          <p:cNvCxnSpPr>
            <a:cxnSpLocks/>
            <a:stCxn id="83" idx="4"/>
            <a:endCxn id="84" idx="2"/>
          </p:cNvCxnSpPr>
          <p:nvPr/>
        </p:nvCxnSpPr>
        <p:spPr>
          <a:xfrm rot="16200000" flipH="1">
            <a:off x="8047276" y="3404023"/>
            <a:ext cx="174785" cy="318192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14">
            <a:extLst>
              <a:ext uri="{FF2B5EF4-FFF2-40B4-BE49-F238E27FC236}">
                <a16:creationId xmlns:a16="http://schemas.microsoft.com/office/drawing/2014/main" id="{E67D64C1-F16E-4A91-BB7E-146243BD5B62}"/>
              </a:ext>
            </a:extLst>
          </p:cNvPr>
          <p:cNvSpPr/>
          <p:nvPr/>
        </p:nvSpPr>
        <p:spPr>
          <a:xfrm>
            <a:off x="7601442" y="612789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ipse 14">
            <a:extLst>
              <a:ext uri="{FF2B5EF4-FFF2-40B4-BE49-F238E27FC236}">
                <a16:creationId xmlns:a16="http://schemas.microsoft.com/office/drawing/2014/main" id="{E9793E43-8E82-4C24-98EC-31E7958A63FE}"/>
              </a:ext>
            </a:extLst>
          </p:cNvPr>
          <p:cNvSpPr/>
          <p:nvPr/>
        </p:nvSpPr>
        <p:spPr>
          <a:xfrm>
            <a:off x="8531717" y="596914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ipse 14">
            <a:extLst>
              <a:ext uri="{FF2B5EF4-FFF2-40B4-BE49-F238E27FC236}">
                <a16:creationId xmlns:a16="http://schemas.microsoft.com/office/drawing/2014/main" id="{5A52ECBE-4D9D-41CB-8483-BDAC2777E878}"/>
              </a:ext>
            </a:extLst>
          </p:cNvPr>
          <p:cNvSpPr/>
          <p:nvPr/>
        </p:nvSpPr>
        <p:spPr>
          <a:xfrm>
            <a:off x="10900510" y="5653788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14">
            <a:extLst>
              <a:ext uri="{FF2B5EF4-FFF2-40B4-BE49-F238E27FC236}">
                <a16:creationId xmlns:a16="http://schemas.microsoft.com/office/drawing/2014/main" id="{75A0738A-308C-4BD2-93A4-85106B8562AE}"/>
              </a:ext>
            </a:extLst>
          </p:cNvPr>
          <p:cNvSpPr/>
          <p:nvPr/>
        </p:nvSpPr>
        <p:spPr>
          <a:xfrm>
            <a:off x="11548257" y="5684636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14">
            <a:extLst>
              <a:ext uri="{FF2B5EF4-FFF2-40B4-BE49-F238E27FC236}">
                <a16:creationId xmlns:a16="http://schemas.microsoft.com/office/drawing/2014/main" id="{60A9AD1F-1EBE-41B8-932B-8212698BF12F}"/>
              </a:ext>
            </a:extLst>
          </p:cNvPr>
          <p:cNvSpPr/>
          <p:nvPr/>
        </p:nvSpPr>
        <p:spPr>
          <a:xfrm>
            <a:off x="10900510" y="6127890"/>
            <a:ext cx="61696" cy="6169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ector recto de flecha 13">
            <a:extLst>
              <a:ext uri="{FF2B5EF4-FFF2-40B4-BE49-F238E27FC236}">
                <a16:creationId xmlns:a16="http://schemas.microsoft.com/office/drawing/2014/main" id="{26B208A1-E310-4B3B-9E5D-B5881F8E19CF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 flipV="1">
            <a:off x="7663138" y="5999988"/>
            <a:ext cx="868579" cy="15875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3">
            <a:extLst>
              <a:ext uri="{FF2B5EF4-FFF2-40B4-BE49-F238E27FC236}">
                <a16:creationId xmlns:a16="http://schemas.microsoft.com/office/drawing/2014/main" id="{8E466829-B8F8-47A1-8BC6-5F2BBC9EC34D}"/>
              </a:ext>
            </a:extLst>
          </p:cNvPr>
          <p:cNvCxnSpPr>
            <a:cxnSpLocks/>
            <a:stCxn id="91" idx="6"/>
          </p:cNvCxnSpPr>
          <p:nvPr/>
        </p:nvCxnSpPr>
        <p:spPr>
          <a:xfrm flipV="1">
            <a:off x="8593413" y="5812631"/>
            <a:ext cx="1126548" cy="1873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de flecha 13">
            <a:extLst>
              <a:ext uri="{FF2B5EF4-FFF2-40B4-BE49-F238E27FC236}">
                <a16:creationId xmlns:a16="http://schemas.microsoft.com/office/drawing/2014/main" id="{22A60332-B4C6-4ED6-9D8F-B70FAD540E7C}"/>
              </a:ext>
            </a:extLst>
          </p:cNvPr>
          <p:cNvCxnSpPr>
            <a:cxnSpLocks/>
            <a:stCxn id="92" idx="5"/>
            <a:endCxn id="93" idx="2"/>
          </p:cNvCxnSpPr>
          <p:nvPr/>
        </p:nvCxnSpPr>
        <p:spPr>
          <a:xfrm flipV="1">
            <a:off x="9842873" y="5684636"/>
            <a:ext cx="1057637" cy="15376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3">
            <a:extLst>
              <a:ext uri="{FF2B5EF4-FFF2-40B4-BE49-F238E27FC236}">
                <a16:creationId xmlns:a16="http://schemas.microsoft.com/office/drawing/2014/main" id="{83B9F743-F716-4C3C-9A7B-33EC387E00A9}"/>
              </a:ext>
            </a:extLst>
          </p:cNvPr>
          <p:cNvCxnSpPr>
            <a:cxnSpLocks/>
            <a:stCxn id="94" idx="3"/>
            <a:endCxn id="95" idx="6"/>
          </p:cNvCxnSpPr>
          <p:nvPr/>
        </p:nvCxnSpPr>
        <p:spPr>
          <a:xfrm flipH="1">
            <a:off x="10962206" y="5737297"/>
            <a:ext cx="595086" cy="4214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ipse 14">
            <a:extLst>
              <a:ext uri="{FF2B5EF4-FFF2-40B4-BE49-F238E27FC236}">
                <a16:creationId xmlns:a16="http://schemas.microsoft.com/office/drawing/2014/main" id="{9C5A7835-1DE8-46D4-A4E7-B3B6B225E86D}"/>
              </a:ext>
            </a:extLst>
          </p:cNvPr>
          <p:cNvSpPr/>
          <p:nvPr/>
        </p:nvSpPr>
        <p:spPr>
          <a:xfrm>
            <a:off x="9719961" y="5715484"/>
            <a:ext cx="144000" cy="144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Conector: curvado 15">
            <a:extLst>
              <a:ext uri="{FF2B5EF4-FFF2-40B4-BE49-F238E27FC236}">
                <a16:creationId xmlns:a16="http://schemas.microsoft.com/office/drawing/2014/main" id="{D2446448-7955-4646-BDEF-7B3FD3EB64CF}"/>
              </a:ext>
            </a:extLst>
          </p:cNvPr>
          <p:cNvCxnSpPr>
            <a:cxnSpLocks/>
            <a:stCxn id="93" idx="7"/>
            <a:endCxn id="94" idx="0"/>
          </p:cNvCxnSpPr>
          <p:nvPr/>
        </p:nvCxnSpPr>
        <p:spPr>
          <a:xfrm rot="16200000" flipH="1">
            <a:off x="11255231" y="5360762"/>
            <a:ext cx="21813" cy="625934"/>
          </a:xfrm>
          <a:prstGeom prst="curvedConnector3">
            <a:avLst>
              <a:gd name="adj1" fmla="val -27066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ipse 14">
            <a:extLst>
              <a:ext uri="{FF2B5EF4-FFF2-40B4-BE49-F238E27FC236}">
                <a16:creationId xmlns:a16="http://schemas.microsoft.com/office/drawing/2014/main" id="{C3A847ED-4BC6-4C62-8D29-C7F110625AF5}"/>
              </a:ext>
            </a:extLst>
          </p:cNvPr>
          <p:cNvSpPr/>
          <p:nvPr/>
        </p:nvSpPr>
        <p:spPr>
          <a:xfrm>
            <a:off x="6332784" y="1543793"/>
            <a:ext cx="144000" cy="144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17317</TotalTime>
  <Words>334</Words>
  <Application>Microsoft Office PowerPoint</Application>
  <PresentationFormat>Panorámica</PresentationFormat>
  <Paragraphs>95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1891</cp:revision>
  <dcterms:created xsi:type="dcterms:W3CDTF">2021-12-29T00:04:17Z</dcterms:created>
  <dcterms:modified xsi:type="dcterms:W3CDTF">2024-11-30T15:20:33Z</dcterms:modified>
</cp:coreProperties>
</file>